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77" r:id="rId2"/>
    <p:sldId id="878" r:id="rId3"/>
    <p:sldId id="879" r:id="rId4"/>
    <p:sldId id="880" r:id="rId5"/>
    <p:sldId id="8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0" y="265971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300. HONG ITZAW NING TOPA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9" y="3915177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Love to Thee, O Christ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21:15</a:t>
            </a: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Elizabeth Payson, 1818-1878</a:t>
            </a:r>
          </a:p>
          <a:p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647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ning,Topa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Khukdin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859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gulhpen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5401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sawltakte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82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0356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300. HONG ITZAW NING TOPA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2018-12-14T15:06:52Z</dcterms:modified>
</cp:coreProperties>
</file>